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75" r:id="rId5"/>
    <p:sldId id="258" r:id="rId6"/>
    <p:sldId id="263" r:id="rId7"/>
    <p:sldId id="264" r:id="rId8"/>
    <p:sldId id="268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61" r:id="rId17"/>
    <p:sldId id="26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51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731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32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09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3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62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65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57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50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6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84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2DF1-0B84-4592-BDB5-EF310AA82969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F36C-5C4A-4CF5-A04B-63874E9AB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5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СКРЫТЫЕ ВИДЫ </a:t>
            </a:r>
            <a:r>
              <a:rPr lang="ru-RU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ПСИХОЛОГИЧЕСКОГО НАСИЛИЯ</a:t>
            </a:r>
          </a:p>
        </p:txBody>
      </p:sp>
      <p:pic>
        <p:nvPicPr>
          <p:cNvPr id="1026" name="Picture 2" descr="https://a.d-cd.net/9c1f19ds-19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14930" y="1825625"/>
            <a:ext cx="696214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5463" y="6392092"/>
            <a:ext cx="7053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Педагог-психолог ГАУ «ЦППМСП» Ковалева И.В.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9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ПРОТИВОСТОЯНИЕ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Позволить себе быть несовершенным, иметь слабые стороны и недостатки.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Здоровый эгоизм – лучший способ защиты. Его тяжело вырастить в себе, особенно если где-то внутри сидит желание всем понравиться и заслужить одобрение окружающих. Именно это стремление толкает нас на попытки угодить </a:t>
            </a:r>
            <a:r>
              <a:rPr lang="ru-RU" dirty="0" err="1" smtClean="0"/>
              <a:t>абьюзеру</a:t>
            </a:r>
            <a:r>
              <a:rPr lang="ru-RU" dirty="0" smtClean="0"/>
              <a:t>, которому невозможно понравиться.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5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ПРОТИВОСТОЯНИЕ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Способность ставить рамки, говорить «нет» на просьбы, которые больше похожи на приказ, оберегать личное пространство и открыто говорить о том, что не устраивает в поведении другого.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Чтобы не попадать в зависимость от токсичных отношений нужна самостоятельность. </a:t>
            </a:r>
          </a:p>
          <a:p>
            <a:pPr>
              <a:buNone/>
            </a:pPr>
            <a:r>
              <a:rPr lang="ru-RU" dirty="0" smtClean="0"/>
              <a:t>	Задача </a:t>
            </a:r>
            <a:r>
              <a:rPr lang="ru-RU" dirty="0" err="1" smtClean="0"/>
              <a:t>абьюзера</a:t>
            </a:r>
            <a:r>
              <a:rPr lang="ru-RU" dirty="0" smtClean="0"/>
              <a:t> утвердить свою власть и привязать к себе, поэтому издевательства редко бывают направлены на людей с заметной самодостаточностью.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2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815" y="52902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ПРАКТИЧЕСКИЕ УПРАЖНЕНИЯ НА РАЗВИТИЕ УВЕРЕННОСТИ В СЕБЕ, САМОУВАЖЕНИЯ И ПРИНЯТИЯ СЕБЯ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42" name="Picture 2" descr="https://o-krohe.ru/images/article/orig/2020/01/kak-pomoch-rebenku-stat-uverennym-v-seb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332" y="2525947"/>
            <a:ext cx="5181600" cy="345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koodaket.com/wp-content/uploads/2018/07/o-KING-KID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1268" y="2543200"/>
            <a:ext cx="4960189" cy="345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1337004"/>
            <a:ext cx="4837980" cy="44862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Упражнение № 1</a:t>
            </a:r>
          </a:p>
          <a:p>
            <a:pPr marL="0" indent="0" algn="ctr">
              <a:buNone/>
            </a:pPr>
            <a:r>
              <a:rPr lang="ru-RU" dirty="0" smtClean="0"/>
              <a:t>Возьмите лист бумаги напишите не менее 10 предложений, каждое начинается словами </a:t>
            </a:r>
          </a:p>
          <a:p>
            <a:pPr marL="0" indent="0" algn="ctr">
              <a:buNone/>
            </a:pPr>
            <a:r>
              <a:rPr lang="ru-RU" dirty="0" smtClean="0"/>
              <a:t>«Я прощаю себя за…».</a:t>
            </a:r>
          </a:p>
          <a:p>
            <a:pPr marL="0" indent="0" algn="ctr">
              <a:buNone/>
            </a:pPr>
            <a:r>
              <a:rPr lang="ru-RU" dirty="0" smtClean="0"/>
              <a:t> Перечисляйте все, что вас огорчает в себе, за что вы злитесь на себя. Какие бы ошибки ни были вами совершены, помните, вы заслуживаете того, чтобы принять себя вместе с ними.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23958" y="1311124"/>
            <a:ext cx="5181600" cy="44862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Упражнение № 2</a:t>
            </a:r>
          </a:p>
          <a:p>
            <a:pPr marL="0" indent="0" algn="ctr">
              <a:buNone/>
            </a:pPr>
            <a:r>
              <a:rPr lang="ru-RU" dirty="0" smtClean="0"/>
              <a:t>Каждый день, в удобное время, возможно перед сном, хвалите себя за что-либо. Бывают отговорки – мне не за что похвалить себя, - некоторые напоминают некую  ложную скромность. Это больше признак лени ума, отсутствие привычки думать и искать нужное. Тренируйтесь.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8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2925" y="1308040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Упражнение № 3</a:t>
            </a:r>
          </a:p>
          <a:p>
            <a:pPr marL="0" indent="0" algn="ctr">
              <a:buNone/>
            </a:pPr>
            <a:r>
              <a:rPr lang="ru-RU" sz="2400" dirty="0" smtClean="0"/>
              <a:t>Начертите квадрат и разделите его на четыре части. Подпишите каждую часть квадрата: внешность, мысли, чувства(эмоции), действия. И обозначьте в каждой части, насколько вы принимаете свои </a:t>
            </a:r>
            <a:r>
              <a:rPr lang="ru-RU" sz="2400" dirty="0"/>
              <a:t>внешность, мысли, чувства(эмоции), </a:t>
            </a:r>
            <a:r>
              <a:rPr lang="ru-RU" sz="2400" dirty="0" smtClean="0"/>
              <a:t>действия. Конечно важно себя принимать полностью, таким как есть…но небольшая неудовлетворенность собой 15%-20% - считается нормой.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54947" y="868092"/>
            <a:ext cx="5181600" cy="47908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Упражнение № 4</a:t>
            </a:r>
          </a:p>
          <a:p>
            <a:pPr marL="0" indent="0" algn="ctr">
              <a:buNone/>
            </a:pPr>
            <a:r>
              <a:rPr lang="ru-RU" sz="1800" dirty="0" smtClean="0"/>
              <a:t>Сравнения себя с другими заложено в нашей природе. </a:t>
            </a:r>
            <a:r>
              <a:rPr lang="ru-RU" sz="1800" dirty="0" err="1" smtClean="0"/>
              <a:t>Соцсети</a:t>
            </a:r>
            <a:r>
              <a:rPr lang="ru-RU" sz="1800" dirty="0" smtClean="0"/>
              <a:t> упростили эту задачу: люди публикуют там лучшее, что есть в их жизни, и часто может казаться, что ваша действительность гораздо скучнее.</a:t>
            </a:r>
          </a:p>
          <a:p>
            <a:pPr marL="0" indent="0" algn="ctr">
              <a:buNone/>
            </a:pPr>
            <a:r>
              <a:rPr lang="ru-RU" sz="1800" dirty="0" smtClean="0"/>
              <a:t>Чтобы избавиться от этого ощущения, полезно составить свою историю. Это можно сделать на бумаге или в цифровом виде. Начиная со дня своего </a:t>
            </a:r>
            <a:r>
              <a:rPr lang="ru-RU" sz="1800" dirty="0" err="1" smtClean="0"/>
              <a:t>рождния</a:t>
            </a:r>
            <a:r>
              <a:rPr lang="ru-RU" sz="1800" dirty="0" smtClean="0"/>
              <a:t> вспомните и запишите важные моменты в своей жизни. Такие, что дороги лично вам, а не те, что впечатлили бы других людей.</a:t>
            </a:r>
          </a:p>
          <a:p>
            <a:pPr marL="0" indent="0" algn="ctr">
              <a:buNone/>
            </a:pPr>
            <a:r>
              <a:rPr lang="ru-RU" sz="1800" dirty="0" smtClean="0"/>
              <a:t>Добавьте сюда и трудные решения – это тоже важные вехи.</a:t>
            </a:r>
          </a:p>
          <a:p>
            <a:pPr marL="0" indent="0" algn="ctr">
              <a:buNone/>
            </a:pPr>
            <a:r>
              <a:rPr lang="ru-RU" sz="1800" dirty="0" smtClean="0"/>
              <a:t>Обращайтесь к этой хронологии каждый раз, когда вам начнет казаться, что в вашей жизни не происходит ничего интересного.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75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0947" y="1411557"/>
            <a:ext cx="5027762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Упражнение № 5</a:t>
            </a:r>
          </a:p>
          <a:p>
            <a:pPr marL="0" indent="0" algn="ctr">
              <a:buNone/>
            </a:pPr>
            <a:r>
              <a:rPr lang="ru-RU" sz="2000" dirty="0" smtClean="0"/>
              <a:t>Я разрешаю себе…. Практика известна. </a:t>
            </a:r>
          </a:p>
          <a:p>
            <a:pPr marL="0" indent="0" algn="ctr">
              <a:buNone/>
            </a:pPr>
            <a:r>
              <a:rPr lang="ru-RU" sz="2000" dirty="0" smtClean="0"/>
              <a:t>Это обращение к внутреннему обиженному ребенку, который травмирован каким-то опытом из прошлого.</a:t>
            </a:r>
          </a:p>
          <a:p>
            <a:pPr marL="0" indent="0" algn="ctr">
              <a:buNone/>
            </a:pPr>
            <a:r>
              <a:rPr lang="ru-RU" sz="2000" dirty="0" smtClean="0"/>
              <a:t>Закрываем глаза, пытаемся расслабиться. Представляем человека, который нас любил или любит, Очень доброго. Вспоминаем, что он нам говорил. Как к нам относился. Всего 2-3 минуты. Потом потихоньку открываем глаза и проговариваем послание в зеркало или записываем на телефон. Если с проговариванием возникают трудности - это может говорить о низкой самооценки.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46321" y="1420184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Упражнение № 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000" dirty="0" smtClean="0"/>
              <a:t>Чтобы повысить самооценку, необходимо подружиться с зеркалом. Это одно из самых трудных упражнений для не уверенных застенчивых людей. Приведите себя в порядок. Встаньте или сядьте перед зеркалом. Улыбнитесь своему отражению. Далее можете действовать на выбор: прочитать стихотворение, спеть песню, просто поговорить с собой. Цель – привыкнуть, посмотреть на себя со стороны, научиться воспринимать свой образ объективно, понять, что вы ничем не хуже других. Начать с 5 минут и постепенно увеличивать время.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250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58483" y="33924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- Какие виды психологического насилия вы знаете?</a:t>
            </a:r>
            <a:br>
              <a:rPr lang="ru-RU" sz="2800" b="1" dirty="0" smtClean="0"/>
            </a:br>
            <a:r>
              <a:rPr lang="ru-RU" sz="2800" b="1" dirty="0" smtClean="0"/>
              <a:t>- Подъем в 6 утра.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396815" y="3302808"/>
            <a:ext cx="5157788" cy="3684588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- Какие способы психологического насилия вы знаете?</a:t>
            </a:r>
          </a:p>
          <a:p>
            <a:pPr marL="0" indent="0" algn="ctr">
              <a:buNone/>
            </a:pPr>
            <a:r>
              <a:rPr lang="ru-RU" dirty="0" smtClean="0"/>
              <a:t>- Работа в субботу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294967295"/>
          </p:nvPr>
        </p:nvSpPr>
        <p:spPr>
          <a:xfrm>
            <a:off x="6413590" y="3278038"/>
            <a:ext cx="5183187" cy="3429210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- Какие виды психологического насилия вы знаете?</a:t>
            </a:r>
          </a:p>
          <a:p>
            <a:pPr marL="0" indent="0" algn="ctr">
              <a:buNone/>
            </a:pPr>
            <a:r>
              <a:rPr lang="ru-RU" dirty="0" smtClean="0"/>
              <a:t>- Лето, птички поют, хорошо.</a:t>
            </a:r>
          </a:p>
          <a:p>
            <a:pPr marL="0" indent="0" algn="ctr">
              <a:buNone/>
            </a:pPr>
            <a:r>
              <a:rPr lang="ru-RU" dirty="0" smtClean="0"/>
              <a:t>- А в чем насилие?</a:t>
            </a:r>
          </a:p>
          <a:p>
            <a:pPr marL="0" indent="0" algn="ctr">
              <a:buNone/>
            </a:pPr>
            <a:r>
              <a:rPr lang="ru-RU" dirty="0" smtClean="0"/>
              <a:t>- Ты на работе.</a:t>
            </a:r>
            <a:endParaRPr lang="ru-RU" dirty="0"/>
          </a:p>
        </p:txBody>
      </p:sp>
      <p:pic>
        <p:nvPicPr>
          <p:cNvPr id="3076" name="Picture 4" descr="https://ic.pics.livejournal.com/roadsafety/30015472/35337/35337_9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6677" y="1678884"/>
            <a:ext cx="4047173" cy="181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61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avatars.mds.yandex.net/get-pdb/251121/6231dbcf-a403-45ee-9936-fdc70ee15ba3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1" y="609599"/>
            <a:ext cx="10334444" cy="562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46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ПСИХОЛОГИЧЕСКОЕ НАСИЛИЕ – ЭТО: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Исходная форма любого вида насилия, труднее всего формализуется и не имеет четких границ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Однократное или хроническое психическое воздействие на ребенка или его отвержение со стороны родителей и других взрослых</a:t>
            </a:r>
            <a:r>
              <a:rPr lang="ru-RU" smtClean="0"/>
              <a:t>, вследствие </a:t>
            </a:r>
            <a:r>
              <a:rPr lang="ru-RU" dirty="0" smtClean="0"/>
              <a:t>чего у ребенка нарушаются эмоциональное развитие, поведение и способность к социализации</a:t>
            </a:r>
            <a:endParaRPr lang="ru-RU" dirty="0"/>
          </a:p>
        </p:txBody>
      </p:sp>
      <p:pic>
        <p:nvPicPr>
          <p:cNvPr id="9218" name="Picture 2" descr="https://c.wallhere.com/photos/40/5a/3296x2472_px_Alone_bear_emotion_loneliness_lonely_mood_People-1683069.jpg!d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8516" y="3509752"/>
            <a:ext cx="3804744" cy="285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0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ФОРМЫ ПСИХОЛОГИЧЕСКОГО НАСИЛИЯ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Отвержение</a:t>
            </a:r>
          </a:p>
          <a:p>
            <a:r>
              <a:rPr lang="ru-RU" sz="2400" dirty="0" smtClean="0"/>
              <a:t>Терроризирование (запугивание)</a:t>
            </a:r>
          </a:p>
          <a:p>
            <a:r>
              <a:rPr lang="ru-RU" sz="2400" dirty="0" smtClean="0"/>
              <a:t>Изоляция</a:t>
            </a:r>
          </a:p>
          <a:p>
            <a:r>
              <a:rPr lang="ru-RU" sz="2400" dirty="0" smtClean="0"/>
              <a:t>Постоянные оскорбления</a:t>
            </a:r>
          </a:p>
          <a:p>
            <a:r>
              <a:rPr lang="ru-RU" sz="2400" dirty="0" smtClean="0"/>
              <a:t>Эксплуатация</a:t>
            </a:r>
          </a:p>
          <a:p>
            <a:r>
              <a:rPr lang="ru-RU" sz="2400" dirty="0" smtClean="0"/>
              <a:t>Игнорирование</a:t>
            </a:r>
          </a:p>
          <a:p>
            <a:r>
              <a:rPr lang="ru-RU" sz="2400" dirty="0" smtClean="0"/>
              <a:t>Оскорбления (включая обидные прозвища)</a:t>
            </a:r>
          </a:p>
          <a:p>
            <a:r>
              <a:rPr lang="ru-RU" sz="2400" dirty="0" smtClean="0"/>
              <a:t>Использование ребенка в качестве передатчика информации другому родителю (взрослому)</a:t>
            </a:r>
            <a:endParaRPr lang="ru-RU" sz="2400" dirty="0"/>
          </a:p>
        </p:txBody>
      </p:sp>
      <p:pic>
        <p:nvPicPr>
          <p:cNvPr id="2050" name="Picture 2" descr="https://img4.goodfon.ru/wallpaper/nbig/d/b2/devochka-steklo-kapli-grus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1825625"/>
            <a:ext cx="53340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018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ФОРМЫ ПСИХОЛОГИЧЕСКОГО НАСИЛИЯ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Открытое неприятие и постоянная критика ребенка</a:t>
            </a:r>
          </a:p>
          <a:p>
            <a:r>
              <a:rPr lang="ru-RU" sz="3600" dirty="0" smtClean="0"/>
              <a:t>Принижение успехов ребенка</a:t>
            </a:r>
          </a:p>
          <a:p>
            <a:r>
              <a:rPr lang="ru-RU" sz="3600" dirty="0" smtClean="0"/>
              <a:t>Порча вещей ребенка</a:t>
            </a:r>
          </a:p>
          <a:p>
            <a:r>
              <a:rPr lang="ru-RU" sz="3600" dirty="0" smtClean="0"/>
              <a:t>Создание условия для изоляции ребенка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pic>
        <p:nvPicPr>
          <p:cNvPr id="8194" name="Picture 2" descr="https://kartinkived.ru/wp-content/uploads/2021/06/6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29073" y="1825625"/>
            <a:ext cx="326785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76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ФОРМЫ ПСИХОЛОГИЧЕСКОГО НАСИЛИЯ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err="1" smtClean="0"/>
              <a:t>Непоследованность</a:t>
            </a:r>
            <a:r>
              <a:rPr lang="ru-RU" sz="2400" dirty="0" smtClean="0"/>
              <a:t> взрослых в требованиях к ребенку</a:t>
            </a:r>
          </a:p>
          <a:p>
            <a:r>
              <a:rPr lang="ru-RU" sz="2400" dirty="0" smtClean="0"/>
              <a:t>Ложь и невыполнение взрослым обещаний</a:t>
            </a:r>
          </a:p>
          <a:p>
            <a:r>
              <a:rPr lang="ru-RU" sz="2400" dirty="0" smtClean="0"/>
              <a:t>Предъявление к ребенку требований, не соответствующих возрасту или возможностям</a:t>
            </a:r>
          </a:p>
          <a:p>
            <a:r>
              <a:rPr lang="ru-RU" sz="2400" dirty="0" smtClean="0"/>
              <a:t>Совершение в присутствии ребенка насилия по отношению к супругу или другим детям</a:t>
            </a:r>
          </a:p>
          <a:p>
            <a:r>
              <a:rPr lang="ru-RU" sz="2400" dirty="0" smtClean="0"/>
              <a:t>Причинение боли домашним животным с целью запугать ребенка</a:t>
            </a:r>
            <a:endParaRPr lang="ru-RU" sz="2400" dirty="0"/>
          </a:p>
        </p:txBody>
      </p:sp>
      <p:pic>
        <p:nvPicPr>
          <p:cNvPr id="7170" name="Picture 2" descr="https://get.wallhere.com/photo/1680x1050-px-animals-birds-monochrome-nature-109877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2382044"/>
            <a:ext cx="51816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9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ГАЗЛАЙТИНГ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Форма психологического насилия, главная задача которого – заставить человека сомневаться в объективности своего восприятия, а также в самой реальности</a:t>
            </a:r>
          </a:p>
          <a:p>
            <a:r>
              <a:rPr lang="ru-RU" dirty="0" smtClean="0"/>
              <a:t>Полное отрицание проблем и чувств жертвы, вплоть до убеждения в психическом расстройстве</a:t>
            </a:r>
          </a:p>
          <a:p>
            <a:r>
              <a:rPr lang="ru-RU" dirty="0" smtClean="0"/>
              <a:t>Полное игнорирование личных границ человека</a:t>
            </a:r>
            <a:endParaRPr lang="ru-RU" dirty="0"/>
          </a:p>
        </p:txBody>
      </p:sp>
      <p:pic>
        <p:nvPicPr>
          <p:cNvPr id="5122" name="Picture 2" descr="https://kartinkived.ru/wp-content/uploads/2021/06/44-1024x102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7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46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0563" y="1471942"/>
            <a:ext cx="5181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dirty="0" err="1" smtClean="0">
                <a:solidFill>
                  <a:srgbClr val="FF0000"/>
                </a:solidFill>
              </a:rPr>
              <a:t>Абьюзер</a:t>
            </a:r>
            <a:r>
              <a:rPr lang="ru-RU" sz="3600" dirty="0" smtClean="0"/>
              <a:t> – человек </a:t>
            </a:r>
          </a:p>
          <a:p>
            <a:pPr marL="0" indent="0">
              <a:buNone/>
            </a:pPr>
            <a:r>
              <a:rPr lang="ru-RU" sz="3600" dirty="0" smtClean="0"/>
              <a:t>с травмированной</a:t>
            </a:r>
          </a:p>
          <a:p>
            <a:pPr marL="0" indent="0">
              <a:buNone/>
            </a:pPr>
            <a:r>
              <a:rPr lang="ru-RU" sz="3600" dirty="0" smtClean="0"/>
              <a:t> психикой, </a:t>
            </a:r>
          </a:p>
          <a:p>
            <a:pPr marL="0" indent="0">
              <a:buNone/>
            </a:pPr>
            <a:r>
              <a:rPr lang="ru-RU" sz="3600" dirty="0" smtClean="0"/>
              <a:t>который испытывает удовольствие </a:t>
            </a:r>
          </a:p>
          <a:p>
            <a:pPr marL="0" indent="0">
              <a:buNone/>
            </a:pPr>
            <a:r>
              <a:rPr lang="ru-RU" sz="3600" dirty="0" smtClean="0"/>
              <a:t>от моральной </a:t>
            </a:r>
          </a:p>
          <a:p>
            <a:pPr marL="0" indent="0">
              <a:buNone/>
            </a:pPr>
            <a:r>
              <a:rPr lang="ru-RU" sz="3600" dirty="0" smtClean="0"/>
              <a:t>или физической боли </a:t>
            </a:r>
          </a:p>
          <a:p>
            <a:pPr marL="0" indent="0">
              <a:buNone/>
            </a:pPr>
            <a:r>
              <a:rPr lang="ru-RU" sz="3600" dirty="0" smtClean="0"/>
              <a:t>своей жертвы</a:t>
            </a:r>
          </a:p>
          <a:p>
            <a:endParaRPr lang="ru-RU" dirty="0"/>
          </a:p>
        </p:txBody>
      </p:sp>
      <p:pic>
        <p:nvPicPr>
          <p:cNvPr id="6146" name="Picture 2" descr="https://images.pexels.com/photos/48794/boy-walking-teddy-bear-child-48794.jpeg?auto=compress&amp;cs=tinysrgb&amp;dpr=2&amp;h=750&amp;w=126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03188" y="1667279"/>
            <a:ext cx="5181600" cy="347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16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ПОСЛЕДСТВИЯ ПСИХОЛОГИЧЕСКОГО НАСИЛИЯ НАД ДЕТЬМИ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574" y="2101670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Часто испытывают гнев, который изливают на более слабых, младших по возрасту детей, на животных. Часто их агрессия проявляется в игре, порой вспышки гнева не имеют видимой причины. Или чрезмерно пассивны, не могут себя защитить. И в том, и в другом случае нарушается контакт, общение со сверстниками.</a:t>
            </a:r>
          </a:p>
          <a:p>
            <a:endParaRPr lang="ru-RU" sz="900" dirty="0" smtClean="0"/>
          </a:p>
          <a:p>
            <a:r>
              <a:rPr lang="ru-RU" sz="2400" dirty="0" smtClean="0"/>
              <a:t>Любым путем привлекают к себе внимание, что иногда проявляется в виде вызывающего, эксцентричного поведения.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63574" y="2075791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Отсутствие положительного образа своего «Я», низкая самооценка, которая способствует сохранению и закреплению чувства вины, стыда, неполноценности.</a:t>
            </a:r>
          </a:p>
          <a:p>
            <a:endParaRPr lang="ru-RU" sz="900" dirty="0" smtClean="0"/>
          </a:p>
          <a:p>
            <a:r>
              <a:rPr lang="ru-RU" sz="2400" dirty="0" smtClean="0"/>
              <a:t>Высокая частота депрессий. Это проявляется в приступах беспокойства, безотчетной тоски, чувстве одиночества, в нарушениях сна.</a:t>
            </a:r>
          </a:p>
          <a:p>
            <a:endParaRPr lang="ru-RU" sz="900" dirty="0" smtClean="0"/>
          </a:p>
          <a:p>
            <a:r>
              <a:rPr lang="ru-RU" sz="2400" dirty="0" smtClean="0"/>
              <a:t>Недостаточная способность к контролю своего поведения.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628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ПРОТИВОСТОЯНИЕ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Абьюзер очень боится общественного мнения и  порицания. На людях он ведет себя иначе, чем дома.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Эффективный, но самый трудный способ – это игнорирование. Имеет смысл тормозить манипуляцию на старте, не пускать </a:t>
            </a:r>
            <a:r>
              <a:rPr lang="ru-RU" dirty="0" err="1" smtClean="0"/>
              <a:t>абьюзера</a:t>
            </a:r>
            <a:r>
              <a:rPr lang="ru-RU" dirty="0" smtClean="0"/>
              <a:t> в свое личное пространство.</a:t>
            </a:r>
          </a:p>
          <a:p>
            <a:r>
              <a:rPr lang="ru-RU" dirty="0" smtClean="0"/>
              <a:t>Когда манипуляции на чувстве вины и низкой самооценке не будут давать  эффекта и отдачи, </a:t>
            </a:r>
            <a:r>
              <a:rPr lang="ru-RU" dirty="0" err="1" smtClean="0"/>
              <a:t>абьюзеру</a:t>
            </a:r>
            <a:r>
              <a:rPr lang="ru-RU" dirty="0" smtClean="0"/>
              <a:t> станут неинтересны издевательства.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26811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TM02900722[[fn=Ион (конференц-зал)]]</Template>
  <TotalTime>300</TotalTime>
  <Words>1032</Words>
  <Application>Microsoft Office PowerPoint</Application>
  <PresentationFormat>Широкоэкранный</PresentationFormat>
  <Paragraphs>85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СКРЫТЫЕ ВИДЫ ПСИХОЛОГИЧЕСКОГО НАСИЛИЯ</vt:lpstr>
      <vt:lpstr>ПСИХОЛОГИЧЕСКОЕ НАСИЛИЕ – ЭТО:</vt:lpstr>
      <vt:lpstr>ФОРМЫ ПСИХОЛОГИЧЕСКОГО НАСИЛИЯ</vt:lpstr>
      <vt:lpstr>ФОРМЫ ПСИХОЛОГИЧЕСКОГО НАСИЛИЯ</vt:lpstr>
      <vt:lpstr>ФОРМЫ ПСИХОЛОГИЧЕСКОГО НАСИЛИЯ</vt:lpstr>
      <vt:lpstr>ГАЗЛАЙТИНГ</vt:lpstr>
      <vt:lpstr>Презентация PowerPoint</vt:lpstr>
      <vt:lpstr>ПОСЛЕДСТВИЯ ПСИХОЛОГИЧЕСКОГО НАСИЛИЯ НАД ДЕТЬМИ</vt:lpstr>
      <vt:lpstr>ПРОТИВОСТОЯНИЕ</vt:lpstr>
      <vt:lpstr>ПРОТИВОСТОЯНИЕ</vt:lpstr>
      <vt:lpstr>ПРОТИВОСТОЯНИЕ</vt:lpstr>
      <vt:lpstr>ПРАКТИЧЕСКИЕ УПРАЖНЕНИЯ НА РАЗВИТИЕ УВЕРЕННОСТИ В СЕБЕ, САМОУВАЖЕНИЯ И ПРИНЯТИЯ СЕБЯ</vt:lpstr>
      <vt:lpstr>Презентация PowerPoint</vt:lpstr>
      <vt:lpstr>Презентация PowerPoint</vt:lpstr>
      <vt:lpstr>Презентация PowerPoint</vt:lpstr>
      <vt:lpstr>- Какие виды психологического насилия вы знаете? - Подъем в 6 утра.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ПСИХОЛОГИЧЕСКОГО НАСИЛИЯ</dc:title>
  <dc:creator>Пользователь Windows</dc:creator>
  <cp:lastModifiedBy>Пользователь Windows</cp:lastModifiedBy>
  <cp:revision>34</cp:revision>
  <dcterms:created xsi:type="dcterms:W3CDTF">2021-10-12T06:58:58Z</dcterms:created>
  <dcterms:modified xsi:type="dcterms:W3CDTF">2021-10-28T09:02:26Z</dcterms:modified>
</cp:coreProperties>
</file>